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Hispanic </c:v>
                </c:pt>
                <c:pt idx="1">
                  <c:v>African American</c:v>
                </c:pt>
                <c:pt idx="2">
                  <c:v>Asian</c:v>
                </c:pt>
                <c:pt idx="3">
                  <c:v>White</c:v>
                </c:pt>
                <c:pt idx="4">
                  <c:v>Native American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62</c:v>
                </c:pt>
                <c:pt idx="1">
                  <c:v>24</c:v>
                </c:pt>
                <c:pt idx="2">
                  <c:v>7</c:v>
                </c:pt>
                <c:pt idx="3">
                  <c:v>7</c:v>
                </c:pt>
                <c:pt idx="4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70756-FF44-4B09-BA63-E7E59E16EB7E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C61FB-DEB9-4B7D-8BCA-91C976C023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C61FB-DEB9-4B7D-8BCA-91C976C0233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996F9-2332-41FC-A445-BE1AAFBA5FA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55716-F2A4-45CD-92ED-57645D0092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Scotty</dc:creator>
  <cp:lastModifiedBy>Scotty</cp:lastModifiedBy>
  <cp:revision>1</cp:revision>
  <dcterms:created xsi:type="dcterms:W3CDTF">2009-11-02T15:21:14Z</dcterms:created>
  <dcterms:modified xsi:type="dcterms:W3CDTF">2009-11-02T15:23:19Z</dcterms:modified>
</cp:coreProperties>
</file>